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972675" cy="6840538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10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3BD8EC-ACC5-4780-8A9C-967BEE5BF77E}" type="doc">
      <dgm:prSet loTypeId="urn:microsoft.com/office/officeart/2005/8/layout/venn1" loCatId="relationship" qsTypeId="urn:microsoft.com/office/officeart/2005/8/quickstyle/simple1" qsCatId="simple" csTypeId="urn:microsoft.com/office/officeart/2005/8/colors/colorful1" csCatId="colorful" phldr="1"/>
      <dgm:spPr/>
    </dgm:pt>
    <dgm:pt modelId="{68485BC4-D7DF-4406-BA67-8CA6542BECA0}">
      <dgm:prSet phldrT="[Texte]" custT="1"/>
      <dgm:spPr/>
      <dgm:t>
        <a:bodyPr/>
        <a:lstStyle/>
        <a:p>
          <a:pPr algn="ctr"/>
          <a:r>
            <a:rPr lang="fr-FR" sz="2800" dirty="0" smtClean="0"/>
            <a:t>Orientation</a:t>
          </a:r>
          <a:endParaRPr lang="fr-FR" sz="2800" dirty="0"/>
        </a:p>
      </dgm:t>
    </dgm:pt>
    <dgm:pt modelId="{2A37BEED-1181-4B9D-BB17-780C7B5E1301}" type="parTrans" cxnId="{C1075365-CA04-47B5-8822-13086E9C06C4}">
      <dgm:prSet/>
      <dgm:spPr/>
      <dgm:t>
        <a:bodyPr/>
        <a:lstStyle/>
        <a:p>
          <a:pPr algn="ctr"/>
          <a:endParaRPr lang="fr-FR"/>
        </a:p>
      </dgm:t>
    </dgm:pt>
    <dgm:pt modelId="{63AEC75C-C9B8-42E7-B58F-1F54A822A9B0}" type="sibTrans" cxnId="{C1075365-CA04-47B5-8822-13086E9C06C4}">
      <dgm:prSet/>
      <dgm:spPr/>
      <dgm:t>
        <a:bodyPr/>
        <a:lstStyle/>
        <a:p>
          <a:pPr algn="ctr"/>
          <a:endParaRPr lang="fr-FR"/>
        </a:p>
      </dgm:t>
    </dgm:pt>
    <dgm:pt modelId="{0D8BE8FA-B538-4D06-A978-415E3849468E}">
      <dgm:prSet phldrT="[Texte]" custT="1"/>
      <dgm:spPr/>
      <dgm:t>
        <a:bodyPr/>
        <a:lstStyle/>
        <a:p>
          <a:pPr algn="ctr"/>
          <a:r>
            <a:rPr lang="fr-FR" sz="2800" dirty="0" smtClean="0"/>
            <a:t>Formation</a:t>
          </a:r>
          <a:endParaRPr lang="fr-FR" sz="2800" dirty="0"/>
        </a:p>
      </dgm:t>
    </dgm:pt>
    <dgm:pt modelId="{1934E57B-EED3-40DE-9C92-96F3D376CD09}" type="parTrans" cxnId="{CE5996A1-5568-4FB0-8AA8-B5C52CC57FE4}">
      <dgm:prSet/>
      <dgm:spPr/>
      <dgm:t>
        <a:bodyPr/>
        <a:lstStyle/>
        <a:p>
          <a:pPr algn="ctr"/>
          <a:endParaRPr lang="fr-FR"/>
        </a:p>
      </dgm:t>
    </dgm:pt>
    <dgm:pt modelId="{838CEADD-DF7B-42AD-BED2-E35DAD393FA8}" type="sibTrans" cxnId="{CE5996A1-5568-4FB0-8AA8-B5C52CC57FE4}">
      <dgm:prSet/>
      <dgm:spPr/>
      <dgm:t>
        <a:bodyPr/>
        <a:lstStyle/>
        <a:p>
          <a:pPr algn="ctr"/>
          <a:endParaRPr lang="fr-FR"/>
        </a:p>
      </dgm:t>
    </dgm:pt>
    <dgm:pt modelId="{52CD1738-E837-4704-AB30-F99D3183A75A}">
      <dgm:prSet phldrT="[Texte]" custT="1"/>
      <dgm:spPr/>
      <dgm:t>
        <a:bodyPr/>
        <a:lstStyle/>
        <a:p>
          <a:pPr algn="ctr"/>
          <a:r>
            <a:rPr lang="fr-FR" sz="2800" dirty="0" smtClean="0"/>
            <a:t>Emploi</a:t>
          </a:r>
          <a:endParaRPr lang="fr-FR" sz="2800" dirty="0"/>
        </a:p>
      </dgm:t>
    </dgm:pt>
    <dgm:pt modelId="{56015873-B888-4111-AC3A-281ABB334793}" type="parTrans" cxnId="{BDB0835F-CDCF-4E80-854C-10C64B2F28DD}">
      <dgm:prSet/>
      <dgm:spPr/>
      <dgm:t>
        <a:bodyPr/>
        <a:lstStyle/>
        <a:p>
          <a:pPr algn="ctr"/>
          <a:endParaRPr lang="fr-FR"/>
        </a:p>
      </dgm:t>
    </dgm:pt>
    <dgm:pt modelId="{03429F03-C0ED-4E00-9F86-7EE9671B8497}" type="sibTrans" cxnId="{BDB0835F-CDCF-4E80-854C-10C64B2F28DD}">
      <dgm:prSet/>
      <dgm:spPr/>
      <dgm:t>
        <a:bodyPr/>
        <a:lstStyle/>
        <a:p>
          <a:pPr algn="ctr"/>
          <a:endParaRPr lang="fr-FR"/>
        </a:p>
      </dgm:t>
    </dgm:pt>
    <dgm:pt modelId="{B95F7E07-8B4A-4EC7-9CBF-4E66A6E9053A}" type="pres">
      <dgm:prSet presAssocID="{483BD8EC-ACC5-4780-8A9C-967BEE5BF77E}" presName="compositeShape" presStyleCnt="0">
        <dgm:presLayoutVars>
          <dgm:chMax val="7"/>
          <dgm:dir/>
          <dgm:resizeHandles val="exact"/>
        </dgm:presLayoutVars>
      </dgm:prSet>
      <dgm:spPr/>
    </dgm:pt>
    <dgm:pt modelId="{5897552A-CF60-47B1-A0AC-1C9BD2F0A9D9}" type="pres">
      <dgm:prSet presAssocID="{68485BC4-D7DF-4406-BA67-8CA6542BECA0}" presName="circ1" presStyleLbl="vennNode1" presStyleIdx="0" presStyleCnt="3" custLinFactNeighborX="410" custLinFactNeighborY="-6055"/>
      <dgm:spPr/>
      <dgm:t>
        <a:bodyPr/>
        <a:lstStyle/>
        <a:p>
          <a:endParaRPr lang="fr-FR"/>
        </a:p>
      </dgm:t>
    </dgm:pt>
    <dgm:pt modelId="{6AB1C0B6-EEC7-4161-9CBE-28DAEAB7FE85}" type="pres">
      <dgm:prSet presAssocID="{68485BC4-D7DF-4406-BA67-8CA6542BECA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D907A10-94D1-4CE7-B372-68EFBD5DCB23}" type="pres">
      <dgm:prSet presAssocID="{0D8BE8FA-B538-4D06-A978-415E3849468E}" presName="circ2" presStyleLbl="vennNode1" presStyleIdx="1" presStyleCnt="3" custScaleX="107533" custScaleY="97681" custLinFactNeighborX="14242" custLinFactNeighborY="1480"/>
      <dgm:spPr/>
      <dgm:t>
        <a:bodyPr/>
        <a:lstStyle/>
        <a:p>
          <a:endParaRPr lang="fr-FR"/>
        </a:p>
      </dgm:t>
    </dgm:pt>
    <dgm:pt modelId="{3F0BA4C6-5CA6-4201-B0CF-C9FB76BA116B}" type="pres">
      <dgm:prSet presAssocID="{0D8BE8FA-B538-4D06-A978-415E3849468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D0D1F96-3EDD-4BF2-9250-8F0DEF800EE1}" type="pres">
      <dgm:prSet presAssocID="{52CD1738-E837-4704-AB30-F99D3183A75A}" presName="circ3" presStyleLbl="vennNode1" presStyleIdx="2" presStyleCnt="3" custLinFactNeighborX="-11368" custLinFactNeighborY="4507"/>
      <dgm:spPr/>
      <dgm:t>
        <a:bodyPr/>
        <a:lstStyle/>
        <a:p>
          <a:endParaRPr lang="fr-FR"/>
        </a:p>
      </dgm:t>
    </dgm:pt>
    <dgm:pt modelId="{999C8F1C-031E-49EE-8898-DD9833E0DF44}" type="pres">
      <dgm:prSet presAssocID="{52CD1738-E837-4704-AB30-F99D3183A75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6516D6D-B87B-4305-8B4B-851FA2CED38B}" type="presOf" srcId="{68485BC4-D7DF-4406-BA67-8CA6542BECA0}" destId="{5897552A-CF60-47B1-A0AC-1C9BD2F0A9D9}" srcOrd="0" destOrd="0" presId="urn:microsoft.com/office/officeart/2005/8/layout/venn1"/>
    <dgm:cxn modelId="{0C70CA39-D966-4A81-A886-80F381B95025}" type="presOf" srcId="{52CD1738-E837-4704-AB30-F99D3183A75A}" destId="{999C8F1C-031E-49EE-8898-DD9833E0DF44}" srcOrd="1" destOrd="0" presId="urn:microsoft.com/office/officeart/2005/8/layout/venn1"/>
    <dgm:cxn modelId="{744ADA01-C029-4896-BCBF-53C2FBB61893}" type="presOf" srcId="{68485BC4-D7DF-4406-BA67-8CA6542BECA0}" destId="{6AB1C0B6-EEC7-4161-9CBE-28DAEAB7FE85}" srcOrd="1" destOrd="0" presId="urn:microsoft.com/office/officeart/2005/8/layout/venn1"/>
    <dgm:cxn modelId="{C1075365-CA04-47B5-8822-13086E9C06C4}" srcId="{483BD8EC-ACC5-4780-8A9C-967BEE5BF77E}" destId="{68485BC4-D7DF-4406-BA67-8CA6542BECA0}" srcOrd="0" destOrd="0" parTransId="{2A37BEED-1181-4B9D-BB17-780C7B5E1301}" sibTransId="{63AEC75C-C9B8-42E7-B58F-1F54A822A9B0}"/>
    <dgm:cxn modelId="{9A417AC6-B85D-482F-A476-6A5E49DE60B3}" type="presOf" srcId="{0D8BE8FA-B538-4D06-A978-415E3849468E}" destId="{3F0BA4C6-5CA6-4201-B0CF-C9FB76BA116B}" srcOrd="1" destOrd="0" presId="urn:microsoft.com/office/officeart/2005/8/layout/venn1"/>
    <dgm:cxn modelId="{BDB0835F-CDCF-4E80-854C-10C64B2F28DD}" srcId="{483BD8EC-ACC5-4780-8A9C-967BEE5BF77E}" destId="{52CD1738-E837-4704-AB30-F99D3183A75A}" srcOrd="2" destOrd="0" parTransId="{56015873-B888-4111-AC3A-281ABB334793}" sibTransId="{03429F03-C0ED-4E00-9F86-7EE9671B8497}"/>
    <dgm:cxn modelId="{D28B37DC-1D09-403E-AE5C-E4A20D0F3908}" type="presOf" srcId="{52CD1738-E837-4704-AB30-F99D3183A75A}" destId="{6D0D1F96-3EDD-4BF2-9250-8F0DEF800EE1}" srcOrd="0" destOrd="0" presId="urn:microsoft.com/office/officeart/2005/8/layout/venn1"/>
    <dgm:cxn modelId="{F5186C57-DECF-4470-8D51-B87BD3763829}" type="presOf" srcId="{483BD8EC-ACC5-4780-8A9C-967BEE5BF77E}" destId="{B95F7E07-8B4A-4EC7-9CBF-4E66A6E9053A}" srcOrd="0" destOrd="0" presId="urn:microsoft.com/office/officeart/2005/8/layout/venn1"/>
    <dgm:cxn modelId="{CE5996A1-5568-4FB0-8AA8-B5C52CC57FE4}" srcId="{483BD8EC-ACC5-4780-8A9C-967BEE5BF77E}" destId="{0D8BE8FA-B538-4D06-A978-415E3849468E}" srcOrd="1" destOrd="0" parTransId="{1934E57B-EED3-40DE-9C92-96F3D376CD09}" sibTransId="{838CEADD-DF7B-42AD-BED2-E35DAD393FA8}"/>
    <dgm:cxn modelId="{4A9BF547-1954-4915-8CE4-1C84D179FDD0}" type="presOf" srcId="{0D8BE8FA-B538-4D06-A978-415E3849468E}" destId="{5D907A10-94D1-4CE7-B372-68EFBD5DCB23}" srcOrd="0" destOrd="0" presId="urn:microsoft.com/office/officeart/2005/8/layout/venn1"/>
    <dgm:cxn modelId="{E455EF21-EFBE-4B84-85F8-60528D929D98}" type="presParOf" srcId="{B95F7E07-8B4A-4EC7-9CBF-4E66A6E9053A}" destId="{5897552A-CF60-47B1-A0AC-1C9BD2F0A9D9}" srcOrd="0" destOrd="0" presId="urn:microsoft.com/office/officeart/2005/8/layout/venn1"/>
    <dgm:cxn modelId="{8407000F-92F0-4650-8915-A96C0E8D6837}" type="presParOf" srcId="{B95F7E07-8B4A-4EC7-9CBF-4E66A6E9053A}" destId="{6AB1C0B6-EEC7-4161-9CBE-28DAEAB7FE85}" srcOrd="1" destOrd="0" presId="urn:microsoft.com/office/officeart/2005/8/layout/venn1"/>
    <dgm:cxn modelId="{823166F2-A93E-496A-9C87-0DFE52CD0D00}" type="presParOf" srcId="{B95F7E07-8B4A-4EC7-9CBF-4E66A6E9053A}" destId="{5D907A10-94D1-4CE7-B372-68EFBD5DCB23}" srcOrd="2" destOrd="0" presId="urn:microsoft.com/office/officeart/2005/8/layout/venn1"/>
    <dgm:cxn modelId="{C8D495AD-BE22-4622-83AD-EDD18A33C619}" type="presParOf" srcId="{B95F7E07-8B4A-4EC7-9CBF-4E66A6E9053A}" destId="{3F0BA4C6-5CA6-4201-B0CF-C9FB76BA116B}" srcOrd="3" destOrd="0" presId="urn:microsoft.com/office/officeart/2005/8/layout/venn1"/>
    <dgm:cxn modelId="{F9A9A403-E5CA-4ED6-BDDB-DB9E66B5BC04}" type="presParOf" srcId="{B95F7E07-8B4A-4EC7-9CBF-4E66A6E9053A}" destId="{6D0D1F96-3EDD-4BF2-9250-8F0DEF800EE1}" srcOrd="4" destOrd="0" presId="urn:microsoft.com/office/officeart/2005/8/layout/venn1"/>
    <dgm:cxn modelId="{1C750568-70EA-407D-83FA-E9D9CC0A3E67}" type="presParOf" srcId="{B95F7E07-8B4A-4EC7-9CBF-4E66A6E9053A}" destId="{999C8F1C-031E-49EE-8898-DD9833E0DF44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97552A-CF60-47B1-A0AC-1C9BD2F0A9D9}">
      <dsp:nvSpPr>
        <dsp:cNvPr id="0" name=""/>
        <dsp:cNvSpPr/>
      </dsp:nvSpPr>
      <dsp:spPr>
        <a:xfrm>
          <a:off x="1628345" y="0"/>
          <a:ext cx="2322413" cy="2322413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Orientation</a:t>
          </a:r>
          <a:endParaRPr lang="fr-FR" sz="2800" kern="1200" dirty="0"/>
        </a:p>
      </dsp:txBody>
      <dsp:txXfrm>
        <a:off x="1938000" y="406422"/>
        <a:ext cx="1703103" cy="1045086"/>
      </dsp:txXfrm>
    </dsp:sp>
    <dsp:sp modelId="{5D907A10-94D1-4CE7-B372-68EFBD5DCB23}">
      <dsp:nvSpPr>
        <dsp:cNvPr id="0" name=""/>
        <dsp:cNvSpPr/>
      </dsp:nvSpPr>
      <dsp:spPr>
        <a:xfrm>
          <a:off x="2700112" y="1625058"/>
          <a:ext cx="2497360" cy="2268556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Formation</a:t>
          </a:r>
          <a:endParaRPr lang="fr-FR" sz="2800" kern="1200" dirty="0"/>
        </a:p>
      </dsp:txBody>
      <dsp:txXfrm>
        <a:off x="3463888" y="2211102"/>
        <a:ext cx="1498416" cy="1247706"/>
      </dsp:txXfrm>
    </dsp:sp>
    <dsp:sp modelId="{6D0D1F96-3EDD-4BF2-9250-8F0DEF800EE1}">
      <dsp:nvSpPr>
        <dsp:cNvPr id="0" name=""/>
        <dsp:cNvSpPr/>
      </dsp:nvSpPr>
      <dsp:spPr>
        <a:xfrm>
          <a:off x="516807" y="1668429"/>
          <a:ext cx="2322413" cy="2322413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Emploi</a:t>
          </a:r>
          <a:endParaRPr lang="fr-FR" sz="2800" kern="1200" dirty="0"/>
        </a:p>
      </dsp:txBody>
      <dsp:txXfrm>
        <a:off x="735501" y="2268386"/>
        <a:ext cx="1393448" cy="12773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7951" y="1119505"/>
            <a:ext cx="8476774" cy="2381521"/>
          </a:xfrm>
        </p:spPr>
        <p:txBody>
          <a:bodyPr anchor="b"/>
          <a:lstStyle>
            <a:lvl1pPr algn="ctr">
              <a:defRPr sz="598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6585" y="3592866"/>
            <a:ext cx="7479506" cy="1651546"/>
          </a:xfrm>
        </p:spPr>
        <p:txBody>
          <a:bodyPr/>
          <a:lstStyle>
            <a:lvl1pPr marL="0" indent="0" algn="ctr">
              <a:buNone/>
              <a:defRPr sz="2394"/>
            </a:lvl1pPr>
            <a:lvl2pPr marL="456057" indent="0" algn="ctr">
              <a:buNone/>
              <a:defRPr sz="1995"/>
            </a:lvl2pPr>
            <a:lvl3pPr marL="912114" indent="0" algn="ctr">
              <a:buNone/>
              <a:defRPr sz="1795"/>
            </a:lvl3pPr>
            <a:lvl4pPr marL="1368171" indent="0" algn="ctr">
              <a:buNone/>
              <a:defRPr sz="1596"/>
            </a:lvl4pPr>
            <a:lvl5pPr marL="1824228" indent="0" algn="ctr">
              <a:buNone/>
              <a:defRPr sz="1596"/>
            </a:lvl5pPr>
            <a:lvl6pPr marL="2280285" indent="0" algn="ctr">
              <a:buNone/>
              <a:defRPr sz="1596"/>
            </a:lvl6pPr>
            <a:lvl7pPr marL="2736342" indent="0" algn="ctr">
              <a:buNone/>
              <a:defRPr sz="1596"/>
            </a:lvl7pPr>
            <a:lvl8pPr marL="3192399" indent="0" algn="ctr">
              <a:buNone/>
              <a:defRPr sz="1596"/>
            </a:lvl8pPr>
            <a:lvl9pPr marL="3648456" indent="0" algn="ctr">
              <a:buNone/>
              <a:defRPr sz="1596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C2A1-DE10-4987-B0F5-72658CCB37F3}" type="datetimeFigureOut">
              <a:rPr lang="fr-FR" smtClean="0"/>
              <a:t>15/01/2019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AF1D2-3971-4AE7-9005-1B98E07209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2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C2A1-DE10-4987-B0F5-72658CCB37F3}" type="datetimeFigureOut">
              <a:rPr lang="fr-FR" smtClean="0"/>
              <a:t>15/01/2019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AF1D2-3971-4AE7-9005-1B98E07209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9011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36696" y="364195"/>
            <a:ext cx="2150358" cy="579704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622" y="364195"/>
            <a:ext cx="6326416" cy="579704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C2A1-DE10-4987-B0F5-72658CCB37F3}" type="datetimeFigureOut">
              <a:rPr lang="fr-FR" smtClean="0"/>
              <a:t>15/01/2019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AF1D2-3971-4AE7-9005-1B98E07209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3873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C2A1-DE10-4987-B0F5-72658CCB37F3}" type="datetimeFigureOut">
              <a:rPr lang="fr-FR" smtClean="0"/>
              <a:t>15/01/2019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AF1D2-3971-4AE7-9005-1B98E07209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0097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428" y="1705386"/>
            <a:ext cx="8601432" cy="2845473"/>
          </a:xfrm>
        </p:spPr>
        <p:txBody>
          <a:bodyPr anchor="b"/>
          <a:lstStyle>
            <a:lvl1pPr>
              <a:defRPr sz="598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428" y="4577779"/>
            <a:ext cx="8601432" cy="1496367"/>
          </a:xfrm>
        </p:spPr>
        <p:txBody>
          <a:bodyPr/>
          <a:lstStyle>
            <a:lvl1pPr marL="0" indent="0">
              <a:buNone/>
              <a:defRPr sz="2394">
                <a:solidFill>
                  <a:schemeClr val="tx1"/>
                </a:solidFill>
              </a:defRPr>
            </a:lvl1pPr>
            <a:lvl2pPr marL="456057" indent="0">
              <a:buNone/>
              <a:defRPr sz="1995">
                <a:solidFill>
                  <a:schemeClr val="tx1">
                    <a:tint val="75000"/>
                  </a:schemeClr>
                </a:solidFill>
              </a:defRPr>
            </a:lvl2pPr>
            <a:lvl3pPr marL="912114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3pPr>
            <a:lvl4pPr marL="1368171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4pPr>
            <a:lvl5pPr marL="1824228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5pPr>
            <a:lvl6pPr marL="2280285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6pPr>
            <a:lvl7pPr marL="2736342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7pPr>
            <a:lvl8pPr marL="3192399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8pPr>
            <a:lvl9pPr marL="3648456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C2A1-DE10-4987-B0F5-72658CCB37F3}" type="datetimeFigureOut">
              <a:rPr lang="fr-FR" smtClean="0"/>
              <a:t>15/01/2019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AF1D2-3971-4AE7-9005-1B98E07209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8586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621" y="1820976"/>
            <a:ext cx="4238387" cy="434025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667" y="1820976"/>
            <a:ext cx="4238387" cy="434025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C2A1-DE10-4987-B0F5-72658CCB37F3}" type="datetimeFigureOut">
              <a:rPr lang="fr-FR" smtClean="0"/>
              <a:t>15/01/2019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AF1D2-3971-4AE7-9005-1B98E07209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9237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920" y="364197"/>
            <a:ext cx="8601432" cy="132218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922" y="1676882"/>
            <a:ext cx="4218908" cy="821814"/>
          </a:xfrm>
        </p:spPr>
        <p:txBody>
          <a:bodyPr anchor="b"/>
          <a:lstStyle>
            <a:lvl1pPr marL="0" indent="0">
              <a:buNone/>
              <a:defRPr sz="2394" b="1"/>
            </a:lvl1pPr>
            <a:lvl2pPr marL="456057" indent="0">
              <a:buNone/>
              <a:defRPr sz="1995" b="1"/>
            </a:lvl2pPr>
            <a:lvl3pPr marL="912114" indent="0">
              <a:buNone/>
              <a:defRPr sz="1795" b="1"/>
            </a:lvl3pPr>
            <a:lvl4pPr marL="1368171" indent="0">
              <a:buNone/>
              <a:defRPr sz="1596" b="1"/>
            </a:lvl4pPr>
            <a:lvl5pPr marL="1824228" indent="0">
              <a:buNone/>
              <a:defRPr sz="1596" b="1"/>
            </a:lvl5pPr>
            <a:lvl6pPr marL="2280285" indent="0">
              <a:buNone/>
              <a:defRPr sz="1596" b="1"/>
            </a:lvl6pPr>
            <a:lvl7pPr marL="2736342" indent="0">
              <a:buNone/>
              <a:defRPr sz="1596" b="1"/>
            </a:lvl7pPr>
            <a:lvl8pPr marL="3192399" indent="0">
              <a:buNone/>
              <a:defRPr sz="1596" b="1"/>
            </a:lvl8pPr>
            <a:lvl9pPr marL="3648456" indent="0">
              <a:buNone/>
              <a:defRPr sz="1596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6922" y="2498697"/>
            <a:ext cx="4218908" cy="367520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48667" y="1676882"/>
            <a:ext cx="4239686" cy="821814"/>
          </a:xfrm>
        </p:spPr>
        <p:txBody>
          <a:bodyPr anchor="b"/>
          <a:lstStyle>
            <a:lvl1pPr marL="0" indent="0">
              <a:buNone/>
              <a:defRPr sz="2394" b="1"/>
            </a:lvl1pPr>
            <a:lvl2pPr marL="456057" indent="0">
              <a:buNone/>
              <a:defRPr sz="1995" b="1"/>
            </a:lvl2pPr>
            <a:lvl3pPr marL="912114" indent="0">
              <a:buNone/>
              <a:defRPr sz="1795" b="1"/>
            </a:lvl3pPr>
            <a:lvl4pPr marL="1368171" indent="0">
              <a:buNone/>
              <a:defRPr sz="1596" b="1"/>
            </a:lvl4pPr>
            <a:lvl5pPr marL="1824228" indent="0">
              <a:buNone/>
              <a:defRPr sz="1596" b="1"/>
            </a:lvl5pPr>
            <a:lvl6pPr marL="2280285" indent="0">
              <a:buNone/>
              <a:defRPr sz="1596" b="1"/>
            </a:lvl6pPr>
            <a:lvl7pPr marL="2736342" indent="0">
              <a:buNone/>
              <a:defRPr sz="1596" b="1"/>
            </a:lvl7pPr>
            <a:lvl8pPr marL="3192399" indent="0">
              <a:buNone/>
              <a:defRPr sz="1596" b="1"/>
            </a:lvl8pPr>
            <a:lvl9pPr marL="3648456" indent="0">
              <a:buNone/>
              <a:defRPr sz="1596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48667" y="2498697"/>
            <a:ext cx="4239686" cy="367520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C2A1-DE10-4987-B0F5-72658CCB37F3}" type="datetimeFigureOut">
              <a:rPr lang="fr-FR" smtClean="0"/>
              <a:t>15/01/2019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AF1D2-3971-4AE7-9005-1B98E07209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5198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C2A1-DE10-4987-B0F5-72658CCB37F3}" type="datetimeFigureOut">
              <a:rPr lang="fr-FR" smtClean="0"/>
              <a:t>15/01/2019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AF1D2-3971-4AE7-9005-1B98E07209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8398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C2A1-DE10-4987-B0F5-72658CCB37F3}" type="datetimeFigureOut">
              <a:rPr lang="fr-FR" smtClean="0"/>
              <a:t>15/01/2019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AF1D2-3971-4AE7-9005-1B98E07209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4033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920" y="456036"/>
            <a:ext cx="3216447" cy="1596126"/>
          </a:xfrm>
        </p:spPr>
        <p:txBody>
          <a:bodyPr anchor="b"/>
          <a:lstStyle>
            <a:lvl1pPr>
              <a:defRPr sz="3192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9686" y="984912"/>
            <a:ext cx="5048667" cy="4861216"/>
          </a:xfrm>
        </p:spPr>
        <p:txBody>
          <a:bodyPr/>
          <a:lstStyle>
            <a:lvl1pPr>
              <a:defRPr sz="3192"/>
            </a:lvl1pPr>
            <a:lvl2pPr>
              <a:defRPr sz="2793"/>
            </a:lvl2pPr>
            <a:lvl3pPr>
              <a:defRPr sz="2394"/>
            </a:lvl3pPr>
            <a:lvl4pPr>
              <a:defRPr sz="1995"/>
            </a:lvl4pPr>
            <a:lvl5pPr>
              <a:defRPr sz="1995"/>
            </a:lvl5pPr>
            <a:lvl6pPr>
              <a:defRPr sz="1995"/>
            </a:lvl6pPr>
            <a:lvl7pPr>
              <a:defRPr sz="1995"/>
            </a:lvl7pPr>
            <a:lvl8pPr>
              <a:defRPr sz="1995"/>
            </a:lvl8pPr>
            <a:lvl9pPr>
              <a:defRPr sz="1995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6920" y="2052161"/>
            <a:ext cx="3216447" cy="3801883"/>
          </a:xfrm>
        </p:spPr>
        <p:txBody>
          <a:bodyPr/>
          <a:lstStyle>
            <a:lvl1pPr marL="0" indent="0">
              <a:buNone/>
              <a:defRPr sz="1596"/>
            </a:lvl1pPr>
            <a:lvl2pPr marL="456057" indent="0">
              <a:buNone/>
              <a:defRPr sz="1397"/>
            </a:lvl2pPr>
            <a:lvl3pPr marL="912114" indent="0">
              <a:buNone/>
              <a:defRPr sz="1197"/>
            </a:lvl3pPr>
            <a:lvl4pPr marL="1368171" indent="0">
              <a:buNone/>
              <a:defRPr sz="998"/>
            </a:lvl4pPr>
            <a:lvl5pPr marL="1824228" indent="0">
              <a:buNone/>
              <a:defRPr sz="998"/>
            </a:lvl5pPr>
            <a:lvl6pPr marL="2280285" indent="0">
              <a:buNone/>
              <a:defRPr sz="998"/>
            </a:lvl6pPr>
            <a:lvl7pPr marL="2736342" indent="0">
              <a:buNone/>
              <a:defRPr sz="998"/>
            </a:lvl7pPr>
            <a:lvl8pPr marL="3192399" indent="0">
              <a:buNone/>
              <a:defRPr sz="998"/>
            </a:lvl8pPr>
            <a:lvl9pPr marL="3648456" indent="0">
              <a:buNone/>
              <a:defRPr sz="998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C2A1-DE10-4987-B0F5-72658CCB37F3}" type="datetimeFigureOut">
              <a:rPr lang="fr-FR" smtClean="0"/>
              <a:t>15/01/2019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AF1D2-3971-4AE7-9005-1B98E07209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6422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920" y="456036"/>
            <a:ext cx="3216447" cy="1596126"/>
          </a:xfrm>
        </p:spPr>
        <p:txBody>
          <a:bodyPr anchor="b"/>
          <a:lstStyle>
            <a:lvl1pPr>
              <a:defRPr sz="3192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39686" y="984912"/>
            <a:ext cx="5048667" cy="4861216"/>
          </a:xfrm>
        </p:spPr>
        <p:txBody>
          <a:bodyPr anchor="t"/>
          <a:lstStyle>
            <a:lvl1pPr marL="0" indent="0">
              <a:buNone/>
              <a:defRPr sz="3192"/>
            </a:lvl1pPr>
            <a:lvl2pPr marL="456057" indent="0">
              <a:buNone/>
              <a:defRPr sz="2793"/>
            </a:lvl2pPr>
            <a:lvl3pPr marL="912114" indent="0">
              <a:buNone/>
              <a:defRPr sz="2394"/>
            </a:lvl3pPr>
            <a:lvl4pPr marL="1368171" indent="0">
              <a:buNone/>
              <a:defRPr sz="1995"/>
            </a:lvl4pPr>
            <a:lvl5pPr marL="1824228" indent="0">
              <a:buNone/>
              <a:defRPr sz="1995"/>
            </a:lvl5pPr>
            <a:lvl6pPr marL="2280285" indent="0">
              <a:buNone/>
              <a:defRPr sz="1995"/>
            </a:lvl6pPr>
            <a:lvl7pPr marL="2736342" indent="0">
              <a:buNone/>
              <a:defRPr sz="1995"/>
            </a:lvl7pPr>
            <a:lvl8pPr marL="3192399" indent="0">
              <a:buNone/>
              <a:defRPr sz="1995"/>
            </a:lvl8pPr>
            <a:lvl9pPr marL="3648456" indent="0">
              <a:buNone/>
              <a:defRPr sz="1995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6920" y="2052161"/>
            <a:ext cx="3216447" cy="3801883"/>
          </a:xfrm>
        </p:spPr>
        <p:txBody>
          <a:bodyPr/>
          <a:lstStyle>
            <a:lvl1pPr marL="0" indent="0">
              <a:buNone/>
              <a:defRPr sz="1596"/>
            </a:lvl1pPr>
            <a:lvl2pPr marL="456057" indent="0">
              <a:buNone/>
              <a:defRPr sz="1397"/>
            </a:lvl2pPr>
            <a:lvl3pPr marL="912114" indent="0">
              <a:buNone/>
              <a:defRPr sz="1197"/>
            </a:lvl3pPr>
            <a:lvl4pPr marL="1368171" indent="0">
              <a:buNone/>
              <a:defRPr sz="998"/>
            </a:lvl4pPr>
            <a:lvl5pPr marL="1824228" indent="0">
              <a:buNone/>
              <a:defRPr sz="998"/>
            </a:lvl5pPr>
            <a:lvl6pPr marL="2280285" indent="0">
              <a:buNone/>
              <a:defRPr sz="998"/>
            </a:lvl6pPr>
            <a:lvl7pPr marL="2736342" indent="0">
              <a:buNone/>
              <a:defRPr sz="998"/>
            </a:lvl7pPr>
            <a:lvl8pPr marL="3192399" indent="0">
              <a:buNone/>
              <a:defRPr sz="998"/>
            </a:lvl8pPr>
            <a:lvl9pPr marL="3648456" indent="0">
              <a:buNone/>
              <a:defRPr sz="998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C2A1-DE10-4987-B0F5-72658CCB37F3}" type="datetimeFigureOut">
              <a:rPr lang="fr-FR" smtClean="0"/>
              <a:t>15/01/2019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AF1D2-3971-4AE7-9005-1B98E07209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4221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622" y="364197"/>
            <a:ext cx="8601432" cy="1322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622" y="1820976"/>
            <a:ext cx="8601432" cy="43402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621" y="6340167"/>
            <a:ext cx="2243852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DC2A1-DE10-4987-B0F5-72658CCB37F3}" type="datetimeFigureOut">
              <a:rPr lang="fr-FR" smtClean="0"/>
              <a:t>15/01/2019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3449" y="6340167"/>
            <a:ext cx="3365778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43202" y="6340167"/>
            <a:ext cx="2243852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AF1D2-3971-4AE7-9005-1B98E07209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7639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2114" rtl="0" eaLnBrk="1" latinLnBrk="0" hangingPunct="1">
        <a:lnSpc>
          <a:spcPct val="90000"/>
        </a:lnSpc>
        <a:spcBef>
          <a:spcPct val="0"/>
        </a:spcBef>
        <a:buNone/>
        <a:defRPr sz="43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029" indent="-228029" algn="l" defTabSz="912114" rtl="0" eaLnBrk="1" latinLnBrk="0" hangingPunct="1">
        <a:lnSpc>
          <a:spcPct val="90000"/>
        </a:lnSpc>
        <a:spcBef>
          <a:spcPts val="998"/>
        </a:spcBef>
        <a:buFont typeface="Arial" panose="020B0604020202020204" pitchFamily="34" charset="0"/>
        <a:buChar char="•"/>
        <a:defRPr sz="2793" kern="1200">
          <a:solidFill>
            <a:schemeClr val="tx1"/>
          </a:solidFill>
          <a:latin typeface="+mn-lt"/>
          <a:ea typeface="+mn-ea"/>
          <a:cs typeface="+mn-cs"/>
        </a:defRPr>
      </a:lvl1pPr>
      <a:lvl2pPr marL="684086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2394" kern="1200">
          <a:solidFill>
            <a:schemeClr val="tx1"/>
          </a:solidFill>
          <a:latin typeface="+mn-lt"/>
          <a:ea typeface="+mn-ea"/>
          <a:cs typeface="+mn-cs"/>
        </a:defRPr>
      </a:lvl2pPr>
      <a:lvl3pPr marL="1140143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995" kern="1200">
          <a:solidFill>
            <a:schemeClr val="tx1"/>
          </a:solidFill>
          <a:latin typeface="+mn-lt"/>
          <a:ea typeface="+mn-ea"/>
          <a:cs typeface="+mn-cs"/>
        </a:defRPr>
      </a:lvl3pPr>
      <a:lvl4pPr marL="1596200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2052257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508314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964371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420428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876485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1pPr>
      <a:lvl2pPr marL="456057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912114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3pPr>
      <a:lvl4pPr marL="1368171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1824228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280285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736342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192399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648456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hyperlink" Target="http://www.normandie-univ.fr/accueil-845.kjsp" TargetMode="External"/><Relationship Id="rId18" Type="http://schemas.openxmlformats.org/officeDocument/2006/relationships/hyperlink" Target="https://www.agefiph.fr/" TargetMode="External"/><Relationship Id="rId26" Type="http://schemas.openxmlformats.org/officeDocument/2006/relationships/hyperlink" Target="http://webetu.unicaen.fr/orientation-insertion/" TargetMode="External"/><Relationship Id="rId3" Type="http://schemas.openxmlformats.org/officeDocument/2006/relationships/hyperlink" Target="http://webetu.unicaen.fr/nos-formations/" TargetMode="External"/><Relationship Id="rId21" Type="http://schemas.openxmlformats.org/officeDocument/2006/relationships/hyperlink" Target="http://www.onisep.fr/" TargetMode="External"/><Relationship Id="rId7" Type="http://schemas.openxmlformats.org/officeDocument/2006/relationships/diagramQuickStyle" Target="../diagrams/quickStyle1.xml"/><Relationship Id="rId12" Type="http://schemas.openxmlformats.org/officeDocument/2006/relationships/hyperlink" Target="http://entreprise.unicaen.fr/developper-les-competences/" TargetMode="External"/><Relationship Id="rId17" Type="http://schemas.openxmlformats.org/officeDocument/2006/relationships/hyperlink" Target="http://www.capemploi.net/accueil/" TargetMode="External"/><Relationship Id="rId25" Type="http://schemas.openxmlformats.org/officeDocument/2006/relationships/hyperlink" Target="https://www.studyrama.com/" TargetMode="External"/><Relationship Id="rId2" Type="http://schemas.openxmlformats.org/officeDocument/2006/relationships/hyperlink" Target="https://www.ac-caen.fr/" TargetMode="External"/><Relationship Id="rId16" Type="http://schemas.openxmlformats.org/officeDocument/2006/relationships/image" Target="../media/image2.png"/><Relationship Id="rId20" Type="http://schemas.openxmlformats.org/officeDocument/2006/relationships/hyperlink" Target="https://www.apec.fr/" TargetMode="External"/><Relationship Id="rId29" Type="http://schemas.openxmlformats.org/officeDocument/2006/relationships/hyperlink" Target="https://candidatures.unicaen.fr/ecandidat/#!accueilView" TargetMode="Externa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11" Type="http://schemas.openxmlformats.org/officeDocument/2006/relationships/hyperlink" Target="https://www.pole-emploi.fr/accueil/" TargetMode="External"/><Relationship Id="rId24" Type="http://schemas.openxmlformats.org/officeDocument/2006/relationships/hyperlink" Target="https://www.kelformation.com/" TargetMode="External"/><Relationship Id="rId5" Type="http://schemas.openxmlformats.org/officeDocument/2006/relationships/diagramData" Target="../diagrams/data1.xml"/><Relationship Id="rId15" Type="http://schemas.openxmlformats.org/officeDocument/2006/relationships/image" Target="../media/image1.png"/><Relationship Id="rId23" Type="http://schemas.openxmlformats.org/officeDocument/2006/relationships/hyperlink" Target="https://www.moncompteactivite.gouv.fr/cpa-public/" TargetMode="External"/><Relationship Id="rId28" Type="http://schemas.openxmlformats.org/officeDocument/2006/relationships/hyperlink" Target="http://www.crous-caen.fr/" TargetMode="External"/><Relationship Id="rId10" Type="http://schemas.openxmlformats.org/officeDocument/2006/relationships/hyperlink" Target="https://www.thinglink.com/scene/776392585487843330?buttonSource=viewLimits" TargetMode="External"/><Relationship Id="rId19" Type="http://schemas.openxmlformats.org/officeDocument/2006/relationships/hyperlink" Target="https://www.missionslocalesnormandie.fr/" TargetMode="External"/><Relationship Id="rId4" Type="http://schemas.openxmlformats.org/officeDocument/2006/relationships/hyperlink" Target="http://www.rncp.cncp.gouv.fr/" TargetMode="External"/><Relationship Id="rId9" Type="http://schemas.microsoft.com/office/2007/relationships/diagramDrawing" Target="../diagrams/drawing1.xml"/><Relationship Id="rId14" Type="http://schemas.openxmlformats.org/officeDocument/2006/relationships/hyperlink" Target="https://unicaen.jobteaser.com/fr/backend" TargetMode="External"/><Relationship Id="rId22" Type="http://schemas.openxmlformats.org/officeDocument/2006/relationships/hyperlink" Target="http://www.cariforefnormandie.fr/" TargetMode="External"/><Relationship Id="rId27" Type="http://schemas.openxmlformats.org/officeDocument/2006/relationships/hyperlink" Target="https://www.fied.fr/fr/index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lipse 11"/>
          <p:cNvSpPr/>
          <p:nvPr/>
        </p:nvSpPr>
        <p:spPr>
          <a:xfrm>
            <a:off x="7785090" y="4198444"/>
            <a:ext cx="1029522" cy="104009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hlinkClick r:id="rId2"/>
              </a:rPr>
              <a:t>Rectorat</a:t>
            </a:r>
            <a:endParaRPr lang="fr-FR" sz="1200" dirty="0"/>
          </a:p>
        </p:txBody>
      </p:sp>
      <p:sp>
        <p:nvSpPr>
          <p:cNvPr id="35" name="Ellipse 34"/>
          <p:cNvSpPr/>
          <p:nvPr/>
        </p:nvSpPr>
        <p:spPr>
          <a:xfrm>
            <a:off x="7260976" y="2549768"/>
            <a:ext cx="1153455" cy="1140237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hlinkClick r:id="rId3"/>
              </a:rPr>
              <a:t>UNIFORM-SUP</a:t>
            </a:r>
            <a:endParaRPr lang="fr-FR" sz="1200" dirty="0"/>
          </a:p>
        </p:txBody>
      </p:sp>
      <p:sp>
        <p:nvSpPr>
          <p:cNvPr id="28" name="Ellipse 27"/>
          <p:cNvSpPr/>
          <p:nvPr/>
        </p:nvSpPr>
        <p:spPr>
          <a:xfrm>
            <a:off x="4632661" y="481728"/>
            <a:ext cx="1084996" cy="972531"/>
          </a:xfrm>
          <a:prstGeom prst="ellipse">
            <a:avLst/>
          </a:prstGeom>
          <a:gradFill>
            <a:gsLst>
              <a:gs pos="24000">
                <a:schemeClr val="accent2">
                  <a:lumMod val="40000"/>
                  <a:lumOff val="60000"/>
                </a:schemeClr>
              </a:gs>
              <a:gs pos="71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hlinkClick r:id="rId4"/>
              </a:rPr>
              <a:t>RNCP</a:t>
            </a:r>
            <a:endParaRPr lang="fr-FR" sz="1200" dirty="0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520364889"/>
              </p:ext>
            </p:extLst>
          </p:nvPr>
        </p:nvGraphicFramePr>
        <p:xfrm>
          <a:off x="2162570" y="1421058"/>
          <a:ext cx="5647535" cy="39984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7" name="Ellipse 6"/>
          <p:cNvSpPr/>
          <p:nvPr/>
        </p:nvSpPr>
        <p:spPr>
          <a:xfrm>
            <a:off x="4085164" y="1035961"/>
            <a:ext cx="1128897" cy="1028142"/>
          </a:xfrm>
          <a:prstGeom prst="ellipse">
            <a:avLst/>
          </a:prstGeom>
          <a:gradFill>
            <a:gsLst>
              <a:gs pos="24000">
                <a:schemeClr val="accent2">
                  <a:lumMod val="40000"/>
                  <a:lumOff val="60000"/>
                </a:schemeClr>
              </a:gs>
              <a:gs pos="71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Points Conseil VAE</a:t>
            </a:r>
            <a:endParaRPr lang="fr-FR" sz="1200" dirty="0"/>
          </a:p>
        </p:txBody>
      </p:sp>
      <p:sp>
        <p:nvSpPr>
          <p:cNvPr id="8" name="Ellipse 7">
            <a:hlinkClick r:id="rId10"/>
          </p:cNvPr>
          <p:cNvSpPr/>
          <p:nvPr/>
        </p:nvSpPr>
        <p:spPr>
          <a:xfrm>
            <a:off x="1614899" y="2501400"/>
            <a:ext cx="928511" cy="913547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hlinkClick r:id="rId11"/>
              </a:rPr>
              <a:t>Pôle Emploi</a:t>
            </a:r>
            <a:endParaRPr lang="fr-FR" sz="1200" dirty="0"/>
          </a:p>
        </p:txBody>
      </p:sp>
      <p:sp>
        <p:nvSpPr>
          <p:cNvPr id="9" name="Ellipse 8"/>
          <p:cNvSpPr/>
          <p:nvPr/>
        </p:nvSpPr>
        <p:spPr>
          <a:xfrm>
            <a:off x="2239569" y="4198444"/>
            <a:ext cx="926710" cy="91434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OPCO</a:t>
            </a:r>
            <a:endParaRPr lang="fr-FR" sz="1200" dirty="0"/>
          </a:p>
        </p:txBody>
      </p:sp>
      <p:sp>
        <p:nvSpPr>
          <p:cNvPr id="10" name="Ellipse 9"/>
          <p:cNvSpPr/>
          <p:nvPr/>
        </p:nvSpPr>
        <p:spPr>
          <a:xfrm>
            <a:off x="3993650" y="4632506"/>
            <a:ext cx="1329458" cy="1305583"/>
          </a:xfrm>
          <a:prstGeom prst="ellips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hlinkClick r:id="rId12"/>
              </a:rPr>
              <a:t>Service Relations Entreprises du SUFCA</a:t>
            </a:r>
            <a:endParaRPr lang="fr-FR" sz="1200" dirty="0"/>
          </a:p>
        </p:txBody>
      </p:sp>
      <p:sp>
        <p:nvSpPr>
          <p:cNvPr id="11" name="Ellipse 10"/>
          <p:cNvSpPr/>
          <p:nvPr/>
        </p:nvSpPr>
        <p:spPr>
          <a:xfrm>
            <a:off x="7201003" y="3291032"/>
            <a:ext cx="1313243" cy="138715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hlinkClick r:id="rId13"/>
              </a:rPr>
              <a:t>Normandie Université</a:t>
            </a:r>
            <a:endParaRPr lang="fr-FR" sz="1200" dirty="0"/>
          </a:p>
        </p:txBody>
      </p:sp>
      <p:sp>
        <p:nvSpPr>
          <p:cNvPr id="13" name="Ellipse 12"/>
          <p:cNvSpPr/>
          <p:nvPr/>
        </p:nvSpPr>
        <p:spPr>
          <a:xfrm>
            <a:off x="5048626" y="4632506"/>
            <a:ext cx="1235198" cy="1254798"/>
          </a:xfrm>
          <a:prstGeom prst="ellips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err="1" smtClean="0">
                <a:hlinkClick r:id="rId14"/>
              </a:rPr>
              <a:t>Career</a:t>
            </a:r>
            <a:r>
              <a:rPr lang="fr-FR" sz="1200" dirty="0" smtClean="0">
                <a:hlinkClick r:id="rId14"/>
              </a:rPr>
              <a:t> Center UNICAEN </a:t>
            </a:r>
            <a:r>
              <a:rPr lang="fr-FR" sz="1200" dirty="0" smtClean="0"/>
              <a:t>(offres de stage et d’emploi…)</a:t>
            </a:r>
            <a:endParaRPr lang="fr-FR" sz="1200" dirty="0"/>
          </a:p>
        </p:txBody>
      </p:sp>
      <p:sp>
        <p:nvSpPr>
          <p:cNvPr id="14" name="ZoneTexte 13"/>
          <p:cNvSpPr txBox="1"/>
          <p:nvPr/>
        </p:nvSpPr>
        <p:spPr>
          <a:xfrm>
            <a:off x="0" y="0"/>
            <a:ext cx="32297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Les acteurs de l’orientation, de l’emploi et de la formation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6742877" y="6559110"/>
            <a:ext cx="322979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50" dirty="0" smtClean="0"/>
              <a:t>Le 29/11/18</a:t>
            </a:r>
            <a:endParaRPr lang="fr-FR" sz="1050" dirty="0"/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1249" y="159946"/>
            <a:ext cx="865634" cy="182880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02" y="6405366"/>
            <a:ext cx="1008890" cy="399289"/>
          </a:xfrm>
          <a:prstGeom prst="rect">
            <a:avLst/>
          </a:prstGeom>
        </p:spPr>
      </p:pic>
      <p:sp>
        <p:nvSpPr>
          <p:cNvPr id="18" name="Ellipse 17"/>
          <p:cNvSpPr/>
          <p:nvPr/>
        </p:nvSpPr>
        <p:spPr>
          <a:xfrm>
            <a:off x="3229798" y="2374367"/>
            <a:ext cx="1084996" cy="1035040"/>
          </a:xfrm>
          <a:prstGeom prst="ellipse">
            <a:avLst/>
          </a:prstGeom>
          <a:gradFill>
            <a:gsLst>
              <a:gs pos="24000">
                <a:schemeClr val="accent2">
                  <a:lumMod val="40000"/>
                  <a:lumOff val="60000"/>
                </a:schemeClr>
              </a:gs>
              <a:gs pos="71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Les Régions</a:t>
            </a:r>
            <a:endParaRPr lang="fr-FR" sz="1200" dirty="0"/>
          </a:p>
        </p:txBody>
      </p:sp>
      <p:sp>
        <p:nvSpPr>
          <p:cNvPr id="19" name="Ellipse 18"/>
          <p:cNvSpPr/>
          <p:nvPr/>
        </p:nvSpPr>
        <p:spPr>
          <a:xfrm>
            <a:off x="1924027" y="3240037"/>
            <a:ext cx="975604" cy="102969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hlinkClick r:id="rId17"/>
              </a:rPr>
              <a:t>Cap Emploi </a:t>
            </a:r>
            <a:r>
              <a:rPr lang="fr-FR" sz="1200" dirty="0" smtClean="0"/>
              <a:t>- </a:t>
            </a:r>
            <a:r>
              <a:rPr lang="fr-FR" sz="1200" dirty="0" err="1" smtClean="0">
                <a:hlinkClick r:id="rId18"/>
              </a:rPr>
              <a:t>Agefiph</a:t>
            </a:r>
            <a:endParaRPr lang="fr-FR" sz="1200" dirty="0"/>
          </a:p>
        </p:txBody>
      </p:sp>
      <p:sp>
        <p:nvSpPr>
          <p:cNvPr id="20" name="Ellipse 19"/>
          <p:cNvSpPr/>
          <p:nvPr/>
        </p:nvSpPr>
        <p:spPr>
          <a:xfrm>
            <a:off x="1013686" y="3984607"/>
            <a:ext cx="1440000" cy="14400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hlinkClick r:id="rId10"/>
              </a:rPr>
              <a:t>Lien vers carte de l’emploi (Pôle Emploi)</a:t>
            </a:r>
            <a:endParaRPr lang="fr-FR" sz="1200" dirty="0"/>
          </a:p>
        </p:txBody>
      </p:sp>
      <p:sp>
        <p:nvSpPr>
          <p:cNvPr id="21" name="Ellipse 20"/>
          <p:cNvSpPr/>
          <p:nvPr/>
        </p:nvSpPr>
        <p:spPr>
          <a:xfrm>
            <a:off x="2400617" y="2433224"/>
            <a:ext cx="1113516" cy="110988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hlinkClick r:id="rId19"/>
              </a:rPr>
              <a:t>Missions locales</a:t>
            </a:r>
            <a:endParaRPr lang="fr-FR" sz="1200" dirty="0"/>
          </a:p>
        </p:txBody>
      </p:sp>
      <p:sp>
        <p:nvSpPr>
          <p:cNvPr id="22" name="Ellipse 21"/>
          <p:cNvSpPr/>
          <p:nvPr/>
        </p:nvSpPr>
        <p:spPr>
          <a:xfrm>
            <a:off x="1157328" y="3137246"/>
            <a:ext cx="1042721" cy="10351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hlinkClick r:id="rId20"/>
              </a:rPr>
              <a:t>APEC</a:t>
            </a:r>
            <a:endParaRPr lang="fr-FR" sz="1200" dirty="0"/>
          </a:p>
        </p:txBody>
      </p:sp>
      <p:sp>
        <p:nvSpPr>
          <p:cNvPr id="23" name="Ellipse 22"/>
          <p:cNvSpPr/>
          <p:nvPr/>
        </p:nvSpPr>
        <p:spPr>
          <a:xfrm>
            <a:off x="5717657" y="1363817"/>
            <a:ext cx="1084996" cy="972531"/>
          </a:xfrm>
          <a:prstGeom prst="ellipse">
            <a:avLst/>
          </a:prstGeom>
          <a:gradFill>
            <a:gsLst>
              <a:gs pos="24000">
                <a:schemeClr val="accent2">
                  <a:lumMod val="40000"/>
                  <a:lumOff val="60000"/>
                </a:schemeClr>
              </a:gs>
              <a:gs pos="71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hlinkClick r:id="rId21"/>
              </a:rPr>
              <a:t>ONISEP</a:t>
            </a:r>
            <a:endParaRPr lang="fr-FR" sz="1200" dirty="0"/>
          </a:p>
        </p:txBody>
      </p:sp>
      <p:sp>
        <p:nvSpPr>
          <p:cNvPr id="24" name="Ellipse 23"/>
          <p:cNvSpPr/>
          <p:nvPr/>
        </p:nvSpPr>
        <p:spPr>
          <a:xfrm>
            <a:off x="5727393" y="2095192"/>
            <a:ext cx="1084996" cy="999613"/>
          </a:xfrm>
          <a:prstGeom prst="ellipse">
            <a:avLst/>
          </a:prstGeom>
          <a:gradFill>
            <a:gsLst>
              <a:gs pos="24000">
                <a:schemeClr val="accent2">
                  <a:lumMod val="40000"/>
                  <a:lumOff val="60000"/>
                </a:schemeClr>
              </a:gs>
              <a:gs pos="71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hlinkClick r:id="rId22"/>
              </a:rPr>
              <a:t>CARIF-OREF</a:t>
            </a:r>
            <a:endParaRPr lang="fr-FR" sz="1200" dirty="0"/>
          </a:p>
        </p:txBody>
      </p:sp>
      <p:sp>
        <p:nvSpPr>
          <p:cNvPr id="25" name="Ellipse 24"/>
          <p:cNvSpPr/>
          <p:nvPr/>
        </p:nvSpPr>
        <p:spPr>
          <a:xfrm>
            <a:off x="5223797" y="837193"/>
            <a:ext cx="1084996" cy="972531"/>
          </a:xfrm>
          <a:prstGeom prst="ellipse">
            <a:avLst/>
          </a:prstGeom>
          <a:gradFill>
            <a:gsLst>
              <a:gs pos="24000">
                <a:schemeClr val="accent2">
                  <a:lumMod val="40000"/>
                  <a:lumOff val="60000"/>
                </a:schemeClr>
              </a:gs>
              <a:gs pos="71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hlinkClick r:id="rId23"/>
              </a:rPr>
              <a:t>Site du CPF</a:t>
            </a:r>
            <a:endParaRPr lang="fr-FR" sz="1200" dirty="0"/>
          </a:p>
        </p:txBody>
      </p:sp>
      <p:sp>
        <p:nvSpPr>
          <p:cNvPr id="26" name="Ellipse 25"/>
          <p:cNvSpPr/>
          <p:nvPr/>
        </p:nvSpPr>
        <p:spPr>
          <a:xfrm>
            <a:off x="2736920" y="4766212"/>
            <a:ext cx="1341686" cy="145323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Entreprises</a:t>
            </a:r>
            <a:endParaRPr lang="fr-FR" sz="1200" dirty="0"/>
          </a:p>
        </p:txBody>
      </p:sp>
      <p:sp>
        <p:nvSpPr>
          <p:cNvPr id="29" name="Ellipse 28"/>
          <p:cNvSpPr/>
          <p:nvPr/>
        </p:nvSpPr>
        <p:spPr>
          <a:xfrm>
            <a:off x="2710794" y="1280063"/>
            <a:ext cx="1487161" cy="1358800"/>
          </a:xfrm>
          <a:prstGeom prst="ellipse">
            <a:avLst/>
          </a:prstGeom>
          <a:gradFill>
            <a:gsLst>
              <a:gs pos="24000">
                <a:schemeClr val="accent2">
                  <a:lumMod val="40000"/>
                  <a:lumOff val="60000"/>
                </a:schemeClr>
              </a:gs>
              <a:gs pos="71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Site d’info en ligne comme </a:t>
            </a:r>
            <a:r>
              <a:rPr lang="fr-FR" sz="1200" dirty="0" err="1" smtClean="0">
                <a:hlinkClick r:id="rId24"/>
              </a:rPr>
              <a:t>Kelformation</a:t>
            </a:r>
            <a:r>
              <a:rPr lang="fr-FR" sz="1200" dirty="0" smtClean="0"/>
              <a:t>, </a:t>
            </a:r>
            <a:r>
              <a:rPr lang="fr-FR" sz="1200" dirty="0" err="1" smtClean="0">
                <a:hlinkClick r:id="rId25"/>
              </a:rPr>
              <a:t>studyrama</a:t>
            </a:r>
            <a:endParaRPr lang="fr-FR" sz="1200" dirty="0"/>
          </a:p>
        </p:txBody>
      </p:sp>
      <p:sp>
        <p:nvSpPr>
          <p:cNvPr id="6" name="Ellipse 5"/>
          <p:cNvSpPr/>
          <p:nvPr/>
        </p:nvSpPr>
        <p:spPr>
          <a:xfrm>
            <a:off x="3229798" y="331965"/>
            <a:ext cx="1299258" cy="1272059"/>
          </a:xfrm>
          <a:prstGeom prst="ellips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hlinkClick r:id="rId26"/>
              </a:rPr>
              <a:t>Espace Orientation Insertion </a:t>
            </a:r>
            <a:r>
              <a:rPr lang="fr-FR" sz="1200" dirty="0" smtClean="0">
                <a:hlinkClick r:id="rId26"/>
              </a:rPr>
              <a:t>UNICAEN</a:t>
            </a:r>
            <a:endParaRPr lang="fr-FR" sz="1200" dirty="0" smtClean="0"/>
          </a:p>
        </p:txBody>
      </p:sp>
      <p:sp>
        <p:nvSpPr>
          <p:cNvPr id="30" name="Ellipse 29"/>
          <p:cNvSpPr/>
          <p:nvPr/>
        </p:nvSpPr>
        <p:spPr>
          <a:xfrm>
            <a:off x="6545212" y="1511829"/>
            <a:ext cx="1084996" cy="972531"/>
          </a:xfrm>
          <a:prstGeom prst="ellipse">
            <a:avLst/>
          </a:prstGeom>
          <a:gradFill>
            <a:gsLst>
              <a:gs pos="24000">
                <a:schemeClr val="accent2">
                  <a:lumMod val="40000"/>
                  <a:lumOff val="60000"/>
                </a:schemeClr>
              </a:gs>
              <a:gs pos="71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hlinkClick r:id="rId27"/>
              </a:rPr>
              <a:t>FIED</a:t>
            </a:r>
            <a:endParaRPr lang="fr-FR" sz="1200" dirty="0"/>
          </a:p>
        </p:txBody>
      </p:sp>
      <p:sp>
        <p:nvSpPr>
          <p:cNvPr id="31" name="Ellipse 30"/>
          <p:cNvSpPr/>
          <p:nvPr/>
        </p:nvSpPr>
        <p:spPr>
          <a:xfrm>
            <a:off x="7932327" y="4954774"/>
            <a:ext cx="1029522" cy="104009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hlinkClick r:id="rId28"/>
              </a:rPr>
              <a:t>CROUS</a:t>
            </a:r>
            <a:endParaRPr lang="fr-FR" sz="1200" dirty="0"/>
          </a:p>
        </p:txBody>
      </p:sp>
      <p:sp>
        <p:nvSpPr>
          <p:cNvPr id="33" name="Ellipse 32"/>
          <p:cNvSpPr/>
          <p:nvPr/>
        </p:nvSpPr>
        <p:spPr>
          <a:xfrm>
            <a:off x="5795976" y="5195255"/>
            <a:ext cx="1486145" cy="167155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Composantes UNICAEN</a:t>
            </a:r>
            <a:endParaRPr lang="fr-FR" sz="1200" dirty="0"/>
          </a:p>
        </p:txBody>
      </p:sp>
      <p:sp>
        <p:nvSpPr>
          <p:cNvPr id="34" name="Ellipse 33"/>
          <p:cNvSpPr/>
          <p:nvPr/>
        </p:nvSpPr>
        <p:spPr>
          <a:xfrm>
            <a:off x="6680214" y="4484683"/>
            <a:ext cx="1386429" cy="149356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Partenaires UNICAEN</a:t>
            </a:r>
          </a:p>
          <a:p>
            <a:pPr algn="ctr"/>
            <a:r>
              <a:rPr lang="fr-FR" sz="1200" dirty="0" smtClean="0"/>
              <a:t>IRTS,EMN …</a:t>
            </a:r>
            <a:endParaRPr lang="fr-FR" sz="1200" dirty="0"/>
          </a:p>
        </p:txBody>
      </p:sp>
      <p:sp>
        <p:nvSpPr>
          <p:cNvPr id="36" name="Ellipse 35"/>
          <p:cNvSpPr/>
          <p:nvPr/>
        </p:nvSpPr>
        <p:spPr>
          <a:xfrm>
            <a:off x="6308793" y="2753374"/>
            <a:ext cx="1271155" cy="1099023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hlinkClick r:id="rId29"/>
              </a:rPr>
              <a:t>E candidat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59302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421" y="58849"/>
            <a:ext cx="8722895" cy="6821147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0"/>
            <a:ext cx="6858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/>
              <a:t>Source : https</a:t>
            </a:r>
            <a:r>
              <a:rPr lang="fr-FR" sz="1100" dirty="0"/>
              <a:t>://www.thinglink.com/scene/776392585487843330?buttonSource=viewLimits</a:t>
            </a:r>
          </a:p>
        </p:txBody>
      </p:sp>
    </p:spTree>
    <p:extLst>
      <p:ext uri="{BB962C8B-B14F-4D97-AF65-F5344CB8AC3E}">
        <p14:creationId xmlns:p14="http://schemas.microsoft.com/office/powerpoint/2010/main" val="325887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321</TotalTime>
  <Words>93</Words>
  <Application>Microsoft Office PowerPoint</Application>
  <PresentationFormat>Personnalisé</PresentationFormat>
  <Paragraphs>32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>Universite de Caen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Amelie Plaut</dc:creator>
  <cp:lastModifiedBy>Peggy Heinen</cp:lastModifiedBy>
  <cp:revision>21</cp:revision>
  <cp:lastPrinted>2019-01-15T11:55:56Z</cp:lastPrinted>
  <dcterms:created xsi:type="dcterms:W3CDTF">2018-11-29T08:50:59Z</dcterms:created>
  <dcterms:modified xsi:type="dcterms:W3CDTF">2019-01-15T15:43:08Z</dcterms:modified>
</cp:coreProperties>
</file>