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032-C77F-4B9E-BDF1-ABD06D57654B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434-A598-4F57-BE3B-FB505D1EC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0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032-C77F-4B9E-BDF1-ABD06D57654B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434-A598-4F57-BE3B-FB505D1EC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46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032-C77F-4B9E-BDF1-ABD06D57654B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434-A598-4F57-BE3B-FB505D1EC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82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032-C77F-4B9E-BDF1-ABD06D57654B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434-A598-4F57-BE3B-FB505D1EC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66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032-C77F-4B9E-BDF1-ABD06D57654B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434-A598-4F57-BE3B-FB505D1EC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30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032-C77F-4B9E-BDF1-ABD06D57654B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434-A598-4F57-BE3B-FB505D1EC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28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032-C77F-4B9E-BDF1-ABD06D57654B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434-A598-4F57-BE3B-FB505D1EC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76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032-C77F-4B9E-BDF1-ABD06D57654B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434-A598-4F57-BE3B-FB505D1EC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6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032-C77F-4B9E-BDF1-ABD06D57654B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434-A598-4F57-BE3B-FB505D1EC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5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032-C77F-4B9E-BDF1-ABD06D57654B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434-A598-4F57-BE3B-FB505D1EC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91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032-C77F-4B9E-BDF1-ABD06D57654B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434-A598-4F57-BE3B-FB505D1EC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65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F032-C77F-4B9E-BDF1-ABD06D57654B}" type="datetimeFigureOut">
              <a:rPr lang="fr-FR" smtClean="0"/>
              <a:t>06/05/2019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1434-A598-4F57-BE3B-FB505D1EC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56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80" y="2679044"/>
            <a:ext cx="2928064" cy="16605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29" y="288324"/>
            <a:ext cx="4096951" cy="30727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6518" y="288323"/>
            <a:ext cx="7348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</a:t>
            </a:r>
            <a:r>
              <a:rPr lang="fr-FR" sz="4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fr-FR" sz="4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r-FR" sz="48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Rapidmooc</a:t>
            </a:r>
            <a:endParaRPr lang="fr-FR" sz="4800" dirty="0">
              <a:solidFill>
                <a:srgbClr val="00B05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29" y="3509318"/>
            <a:ext cx="4096952" cy="30727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8" y="1119320"/>
            <a:ext cx="3940578" cy="52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750" y="87236"/>
            <a:ext cx="11681255" cy="696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</a:t>
            </a:r>
            <a:r>
              <a:rPr lang="fr-FR" sz="3200" dirty="0" err="1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fr-FR" sz="3200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r-FR" sz="3200" dirty="0" err="1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Rapidmooc</a:t>
            </a:r>
            <a:r>
              <a:rPr lang="fr-FR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fr-FR" sz="2400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 et téléchargement de votre texte prompteur et de votre présentation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r-F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 avoir allumé le 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Rapidmooc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une fenêtre apparait sur l’écran TV pour se connecter.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Compte Administrateur : 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Identifiant « admin » / mot de passe « 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rapidmooc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0"/>
              </a:spcAft>
            </a:pP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Téléchargez votre texte prompteur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allez dans « 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Prompter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CONFIG », puis cliquez sur « ouvrir ». Charger votre texte prompteur.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pouvez modifier votre texte prompteur avec le clavier sans fil et ajouter des balises d’indication. Ne pas oublier d’enregistrer.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pouvez aussi ajuster la vitesse de défilement de votre texte prompteur (recommandation à 0,3) ainsi que la taille des caractères.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fois votre texte prompteur chargé et prêt, cliquez sur « Fermer » afin de retourner à l’interface 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Rapidmooc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principal.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apparaitre votre présentation </a:t>
            </a:r>
            <a:r>
              <a:rPr lang="fr-FR" dirty="0" err="1" smtClean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sur votre PC, ouvrez votre présentation.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dans l’interface 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rapidmooc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cliquez sur « Vue PC ». Votre 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s’affiche alors en fond.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7" y="1151236"/>
            <a:ext cx="2743201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464" y="0"/>
            <a:ext cx="11829536" cy="699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Préparation du fond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utilisez une image de fond. Prenez des images libres de droit et afficher en plein écran.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Résolution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de l’image :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1920 x 1080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 de l’image : </a:t>
            </a:r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JPEG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PNG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incrustation du 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une fenêtre sur l’image de fond.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fr-FR" sz="2400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Préparation du Script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fr-FR" sz="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texte du prompteur doit être enregistré en .RTF  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pas oubliez sa 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fr-FR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une bonne synchronisation entre votre discours et le passage des slides, indiquez </a:t>
            </a:r>
            <a:r>
              <a:rPr lang="fr-F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[clic] 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texte pour bien penser à changer de slide. Tout texte indiqué entre crochets ne sera pas affiché dans les sous-titres.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D’autres balises que vous pouvez utilisez :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FR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hideme</a:t>
            </a:r>
            <a:r>
              <a:rPr lang="fr-FR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 plan caméra disparait en 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FR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showme</a:t>
            </a:r>
            <a:r>
              <a:rPr lang="fr-FR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 plan caméra apparait en 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[switch]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 plan caméra disparait et apparait en fondu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[camera1]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; </a:t>
            </a:r>
            <a:r>
              <a:rPr lang="fr-FR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[camera2]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; ….. </a:t>
            </a:r>
            <a:r>
              <a:rPr lang="fr-FR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[camera8]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appel des préréglages caméra (effectués via l’entrée CONTROL CAMERA)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[stop]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arrêt de l’enregistrement automatique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64" y="939113"/>
            <a:ext cx="2482336" cy="13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556" y="466802"/>
            <a:ext cx="11079892" cy="586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Préparez votre image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éviter les erreurs dans le traitement du fond vert, il faut adapter vos vêtements et accessoires, ainsi que votre coiffure.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VETEMENTS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sont à éviter, les tenues entièrement blanches ou noires, le vert et ses dérivés, les motifs.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COIFFURE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De préférence avoir les cheveux attachés ou plaqués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MICRO-CRAVATE</a:t>
            </a:r>
            <a:r>
              <a:rPr lang="fr-FR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Il doit rester discret. Cachez le fil sous la veste ou la chemise. Il doit être bien dirigé vers le menton.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le studio : Installez vous à moins d’un mètre du fond vert (pour éviter les ombres portées et que l’image scintille).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Positionnez vous entre les lignes de scotch noir au sol pour ne pas être surexposé à la lumière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 :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Penser à éteindre les néons de la salle 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CADRAGE</a:t>
            </a:r>
            <a:r>
              <a:rPr lang="fr-FR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Attention aux angles du fond vert : il ne faut pas les voir à l’image sinon ça fait amateur. Il est intéressant de voir vos bras et vos mains pour capter votre communication gestuelle.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74" y="4102443"/>
            <a:ext cx="2026509" cy="15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460" y="275829"/>
            <a:ext cx="11656540" cy="609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Préparation du Studio </a:t>
            </a:r>
            <a:r>
              <a:rPr lang="fr-FR" sz="3200" b="1" dirty="0" err="1" smtClean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Rapidmooc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Allumez les 2 interrupteurs au sol (celui qui est dans le socle du 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rapidmooc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bas et celui de la multiprise entre la table et le 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Rapidmooc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Allumez les 5 éclairages (interrupteur se situe au dos de l’éclairage)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64" y="1837038"/>
            <a:ext cx="2103395" cy="15775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59" y="1837038"/>
            <a:ext cx="2034746" cy="15775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48" y="1837038"/>
            <a:ext cx="2100650" cy="15754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98" y="1837039"/>
            <a:ext cx="2103395" cy="15775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65" y="4190999"/>
            <a:ext cx="2734962" cy="20512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27" y="4190999"/>
            <a:ext cx="2734962" cy="20512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38" y="4186879"/>
            <a:ext cx="2740455" cy="20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8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56" y="238796"/>
            <a:ext cx="11730681" cy="5311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Allumez l’ordinateur de la salle  ou branchez votre PC à la prise HDMI et branchez votre clé USB au câble bleu.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Allumez le clavier sans fil et la télécommande qui permet de passer les diapos du 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Allumez le 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micro-cravatte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72" y="766119"/>
            <a:ext cx="2032000" cy="152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7" y="2947087"/>
            <a:ext cx="2512541" cy="18844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87" y="2947087"/>
            <a:ext cx="2209113" cy="16568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00" y="2947086"/>
            <a:ext cx="2209113" cy="16568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6406" y="2947085"/>
            <a:ext cx="2209114" cy="16568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19" y="2947084"/>
            <a:ext cx="2209113" cy="16568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79" y="4740876"/>
            <a:ext cx="2702011" cy="20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754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89</Words>
  <Application>Microsoft Office PowerPoint</Application>
  <PresentationFormat>Grand écran</PresentationFormat>
  <Paragraphs>73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cemu</dc:creator>
  <cp:lastModifiedBy>cemu</cp:lastModifiedBy>
  <cp:revision>10</cp:revision>
  <dcterms:created xsi:type="dcterms:W3CDTF">2019-05-06T07:09:46Z</dcterms:created>
  <dcterms:modified xsi:type="dcterms:W3CDTF">2019-05-06T09:18:32Z</dcterms:modified>
</cp:coreProperties>
</file>