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7" autoAdjust="0"/>
    <p:restoredTop sz="94660"/>
  </p:normalViewPr>
  <p:slideViewPr>
    <p:cSldViewPr snapToGrid="0">
      <p:cViewPr varScale="1">
        <p:scale>
          <a:sx n="98" d="100"/>
          <a:sy n="98" d="100"/>
        </p:scale>
        <p:origin x="102" y="9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6F032-C77F-4B9E-BDF1-ABD06D57654B}" type="datetimeFigureOut">
              <a:rPr lang="fr-FR" smtClean="0"/>
              <a:t>06/05/2019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1434-A598-4F57-BE3B-FB505D1EC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3308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6F032-C77F-4B9E-BDF1-ABD06D57654B}" type="datetimeFigureOut">
              <a:rPr lang="fr-FR" smtClean="0"/>
              <a:t>06/05/2019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1434-A598-4F57-BE3B-FB505D1EC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0468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6F032-C77F-4B9E-BDF1-ABD06D57654B}" type="datetimeFigureOut">
              <a:rPr lang="fr-FR" smtClean="0"/>
              <a:t>06/05/2019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1434-A598-4F57-BE3B-FB505D1EC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3825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6F032-C77F-4B9E-BDF1-ABD06D57654B}" type="datetimeFigureOut">
              <a:rPr lang="fr-FR" smtClean="0"/>
              <a:t>06/05/2019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1434-A598-4F57-BE3B-FB505D1EC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1665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6F032-C77F-4B9E-BDF1-ABD06D57654B}" type="datetimeFigureOut">
              <a:rPr lang="fr-FR" smtClean="0"/>
              <a:t>06/05/2019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1434-A598-4F57-BE3B-FB505D1EC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8309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6F032-C77F-4B9E-BDF1-ABD06D57654B}" type="datetimeFigureOut">
              <a:rPr lang="fr-FR" smtClean="0"/>
              <a:t>06/05/2019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1434-A598-4F57-BE3B-FB505D1EC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9287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6F032-C77F-4B9E-BDF1-ABD06D57654B}" type="datetimeFigureOut">
              <a:rPr lang="fr-FR" smtClean="0"/>
              <a:t>06/05/2019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1434-A598-4F57-BE3B-FB505D1EC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9765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6F032-C77F-4B9E-BDF1-ABD06D57654B}" type="datetimeFigureOut">
              <a:rPr lang="fr-FR" smtClean="0"/>
              <a:t>06/05/2019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1434-A598-4F57-BE3B-FB505D1EC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265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6F032-C77F-4B9E-BDF1-ABD06D57654B}" type="datetimeFigureOut">
              <a:rPr lang="fr-FR" smtClean="0"/>
              <a:t>06/05/2019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1434-A598-4F57-BE3B-FB505D1EC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156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6F032-C77F-4B9E-BDF1-ABD06D57654B}" type="datetimeFigureOut">
              <a:rPr lang="fr-FR" smtClean="0"/>
              <a:t>06/05/2019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1434-A598-4F57-BE3B-FB505D1EC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0914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6F032-C77F-4B9E-BDF1-ABD06D57654B}" type="datetimeFigureOut">
              <a:rPr lang="fr-FR" smtClean="0"/>
              <a:t>06/05/2019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1434-A598-4F57-BE3B-FB505D1EC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0652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6F032-C77F-4B9E-BDF1-ABD06D57654B}" type="datetimeFigureOut">
              <a:rPr lang="fr-FR" smtClean="0"/>
              <a:t>06/05/2019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61434-A598-4F57-BE3B-FB505D1EC5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564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380" y="2679044"/>
            <a:ext cx="2928064" cy="166054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729" y="288324"/>
            <a:ext cx="4096951" cy="307271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56518" y="288323"/>
            <a:ext cx="73481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Guide </a:t>
            </a:r>
            <a:r>
              <a:rPr lang="fr-FR" sz="4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</a:t>
            </a:r>
            <a:r>
              <a:rPr lang="fr-FR" sz="4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fr-FR" sz="4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Rapidmooc</a:t>
            </a:r>
            <a:endParaRPr lang="fr-FR" sz="4800" dirty="0">
              <a:solidFill>
                <a:srgbClr val="00B05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729" y="3509318"/>
            <a:ext cx="4096952" cy="307271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18" y="1119320"/>
            <a:ext cx="3940578" cy="525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63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7750" y="87236"/>
            <a:ext cx="11681255" cy="6960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3200" dirty="0" smtClean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Guide </a:t>
            </a:r>
            <a:r>
              <a:rPr lang="fr-FR" sz="3200" dirty="0" err="1" smtClean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</a:t>
            </a:r>
            <a:r>
              <a:rPr lang="fr-FR" sz="3200" dirty="0" smtClean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fr-FR" sz="3200" dirty="0" err="1" smtClean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Rapidmooc</a:t>
            </a:r>
            <a:r>
              <a:rPr lang="fr-FR" dirty="0" smtClean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fr-FR" sz="2400" b="1" dirty="0" smtClean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Login et téléchargement de votre texte prompteur et de votre présentation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fr-FR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Après avoir allumé le </a:t>
            </a:r>
            <a:r>
              <a:rPr lang="fr-F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Rapidmooc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une fenêtre apparait sur l’écran TV pour se connecter.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>
              <a:lnSpc>
                <a:spcPct val="107000"/>
              </a:lnSpc>
              <a:spcAft>
                <a:spcPts val="0"/>
              </a:spcAft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Compte Administrateur : 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>
              <a:lnSpc>
                <a:spcPct val="107000"/>
              </a:lnSpc>
              <a:spcAft>
                <a:spcPts val="0"/>
              </a:spcAft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Identifiant « admin » / mot de passe « </a:t>
            </a:r>
            <a:r>
              <a:rPr lang="fr-F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rapidmooc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»</a:t>
            </a:r>
          </a:p>
          <a:p>
            <a:pPr marL="685800">
              <a:lnSpc>
                <a:spcPct val="107000"/>
              </a:lnSpc>
              <a:spcAft>
                <a:spcPts val="0"/>
              </a:spcAft>
            </a:pPr>
            <a:endParaRPr lang="fr-F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>
              <a:lnSpc>
                <a:spcPct val="107000"/>
              </a:lnSpc>
              <a:spcAft>
                <a:spcPts val="0"/>
              </a:spcAft>
            </a:pPr>
            <a:endParaRPr lang="fr-F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>
              <a:lnSpc>
                <a:spcPct val="107000"/>
              </a:lnSpc>
              <a:spcAft>
                <a:spcPts val="0"/>
              </a:spcAft>
            </a:pP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>
              <a:lnSpc>
                <a:spcPct val="107000"/>
              </a:lnSpc>
              <a:spcAft>
                <a:spcPts val="0"/>
              </a:spcAft>
            </a:pP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dirty="0" smtClean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Téléchargez votre texte prompteur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allez dans « </a:t>
            </a:r>
            <a:r>
              <a:rPr lang="fr-F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Prompter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CONFIG », puis cliquez sur « ouvrir ». Charger votre texte prompteur.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Vous pouvez modifier votre texte prompteur avec le clavier sans fil et ajouter des balises d’indication. Ne pas oublier d’enregistrer.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Vous pouvez aussi ajuster la vitesse de défilement de votre texte prompteur (recommandation à 0,3) ainsi que la taille des caractères.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fois votre texte prompteur chargé et prêt, cliquez sur « Fermer » afin de retourner à l’interface </a:t>
            </a:r>
            <a:r>
              <a:rPr lang="fr-F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Rapidmooc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principal.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FR" dirty="0" smtClean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Faire apparaitre votre présentation </a:t>
            </a:r>
            <a:r>
              <a:rPr lang="fr-FR" dirty="0" err="1" smtClean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powerpoint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sur votre PC, ouvrez votre présentation.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Puis dans l’interface </a:t>
            </a:r>
            <a:r>
              <a:rPr lang="fr-F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rapidmooc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cliquez sur « Vue PC ». Votre </a:t>
            </a:r>
            <a:r>
              <a:rPr lang="fr-F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powerpoint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s’affiche alors en fond.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897" y="1151236"/>
            <a:ext cx="2743201" cy="205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47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2464" y="0"/>
            <a:ext cx="11829536" cy="6998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fr-FR" sz="2400" b="1" dirty="0" smtClean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Préparation du fond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Vous utilisez une image de fond. Prenez des images libres de droit et afficher en plein écran.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Résolution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maximum de l’image : </a:t>
            </a:r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1920 x 1080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 de l’image : </a:t>
            </a:r>
            <a:endParaRPr lang="fr-F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JPEG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ou </a:t>
            </a:r>
            <a:r>
              <a:rPr lang="fr-FR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PNG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 incrustation du </a:t>
            </a:r>
            <a:r>
              <a:rPr lang="fr-F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powerpoint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dans une fenêtre sur l’image de fond.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fr-FR" sz="2400" b="1" dirty="0" smtClean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Préparation du Script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800"/>
              </a:spcAft>
            </a:pPr>
            <a:r>
              <a:rPr lang="fr-FR" sz="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texte du prompteur doit être enregistré en .RTF   </a:t>
            </a: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 pas oubliez sa </a:t>
            </a:r>
            <a:r>
              <a:rPr lang="fr-FR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conclusion</a:t>
            </a:r>
            <a:endParaRPr lang="fr-FR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une bonne synchronisation entre votre discours et le passage des slides, indiquez </a:t>
            </a:r>
            <a:r>
              <a:rPr lang="fr-FR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[clic] 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 le texte pour bien penser à changer de slide. Tout texte indiqué entre crochets ne sera pas affiché dans les sous-titres.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D’autres balises que vous pouvez utilisez :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fr-FR" dirty="0" err="1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hideme</a:t>
            </a:r>
            <a:r>
              <a:rPr lang="fr-FR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le plan caméra disparait en </a:t>
            </a:r>
            <a:r>
              <a:rPr lang="fr-F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cut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fr-FR" dirty="0" err="1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showme</a:t>
            </a:r>
            <a:r>
              <a:rPr lang="fr-FR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le plan caméra apparait en </a:t>
            </a:r>
            <a:r>
              <a:rPr lang="fr-F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cut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[switch]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le plan caméra disparait et apparait en fondu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[camera1]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; </a:t>
            </a:r>
            <a:r>
              <a:rPr lang="fr-FR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[camera2]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; ….. </a:t>
            </a:r>
            <a:r>
              <a:rPr lang="fr-FR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[camera8]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appel des préréglages caméra (effectués via l’entrée CONTROL CAMERA)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[stop]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arrêt de l’enregistrement automatique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064" y="939113"/>
            <a:ext cx="2482336" cy="139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2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9556" y="466802"/>
            <a:ext cx="11079892" cy="5860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fr-FR" b="1" dirty="0" smtClean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dirty="0" smtClean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Préparez votre image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éviter les erreurs dans le traitement du fond vert, il faut adapter vos vêtements et accessoires, ainsi que votre coiffure.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fr-FR" b="1" dirty="0" smtClean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VETEMENTS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sont à éviter, les tenues entièrement blanches ou noires, le vert et ses dérivés, les motifs.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fr-FR" b="1" dirty="0" smtClean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COIFFURE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De préférence avoir les cheveux attachés ou plaqués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fr-FR" b="1" dirty="0" smtClean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MICRO-CRAVATE</a:t>
            </a:r>
            <a:r>
              <a:rPr lang="fr-FR" dirty="0" smtClean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Il doit rester discret. Cachez le fil sous la veste ou la chemise. Il doit être bien dirigé vers le menton.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fr-FR" b="1" dirty="0" smtClean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POSITION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dans le studio : Installez vous à moins d’un mètre du fond vert (pour éviter les ombres portées et que l’image scintille).</a:t>
            </a:r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Positionnez vous entre les lignes de scotch noir au sol pour ne pas être surexposé à la lumière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fr-FR" sz="24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ATTENTION : </a:t>
            </a: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fr-FR" sz="24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Penser à éteindre les néons de la salle 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fr-FR" sz="24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fr-FR" b="1" dirty="0" smtClean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CADRAGE</a:t>
            </a:r>
            <a:r>
              <a:rPr lang="fr-FR" dirty="0" smtClean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Attention aux angles du fond vert : il ne faut pas les voir à l’image sinon ça fait amateur. Il est intéressant de voir vos bras et vos mains pour capter votre communication gestuelle.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674" y="4102443"/>
            <a:ext cx="2026509" cy="151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02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5460" y="275829"/>
            <a:ext cx="11656540" cy="6098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800"/>
              </a:spcAft>
            </a:pPr>
            <a:r>
              <a:rPr lang="fr-FR" sz="3200" b="1" dirty="0" smtClean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Préparation du Studio </a:t>
            </a:r>
            <a:r>
              <a:rPr lang="fr-FR" sz="3200" b="1" dirty="0" err="1" smtClean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Rapidmooc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Allumez les 2 interrupteurs au sol (celui qui est dans le socle du </a:t>
            </a:r>
            <a:r>
              <a:rPr lang="fr-F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rapidmooc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bas et celui de la multiprise entre la table et le </a:t>
            </a:r>
            <a:r>
              <a:rPr lang="fr-F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Rapidmooc</a:t>
            </a: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Allumez les 5 éclairages (interrupteur se situe au dos de l’éclairage)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864" y="1837038"/>
            <a:ext cx="2103395" cy="157754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259" y="1837038"/>
            <a:ext cx="2034746" cy="157754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248" y="1837038"/>
            <a:ext cx="2100650" cy="157548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898" y="1837039"/>
            <a:ext cx="2103395" cy="157754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765" y="4190999"/>
            <a:ext cx="2734962" cy="205122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727" y="4190999"/>
            <a:ext cx="2734962" cy="205122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338" y="4186879"/>
            <a:ext cx="2740455" cy="205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285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4756" y="238796"/>
            <a:ext cx="11730681" cy="5311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Allumez l’ordinateur de la salle  ou branchez votre PC à la prise HDMI et branchez votre clé USB au câble bleu.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Allumez le clavier sans fil et la télécommande qui permet de passer les diapos du </a:t>
            </a:r>
            <a:r>
              <a:rPr lang="fr-F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powerpoint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Allumez le </a:t>
            </a:r>
            <a:r>
              <a:rPr lang="fr-F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micro-cravatte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172" y="766119"/>
            <a:ext cx="2032000" cy="1524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27" y="2947087"/>
            <a:ext cx="2512541" cy="188440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087" y="2947087"/>
            <a:ext cx="2209113" cy="165683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200" y="2947086"/>
            <a:ext cx="2209113" cy="165683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26406" y="2947085"/>
            <a:ext cx="2209114" cy="165683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519" y="2947084"/>
            <a:ext cx="2209113" cy="165683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479" y="4740876"/>
            <a:ext cx="2702011" cy="202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27545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89</Words>
  <Application>Microsoft Office PowerPoint</Application>
  <PresentationFormat>Grand écran</PresentationFormat>
  <Paragraphs>73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cemu</dc:creator>
  <cp:lastModifiedBy>cemu</cp:lastModifiedBy>
  <cp:revision>10</cp:revision>
  <dcterms:created xsi:type="dcterms:W3CDTF">2019-05-06T07:09:46Z</dcterms:created>
  <dcterms:modified xsi:type="dcterms:W3CDTF">2019-05-06T09:18:32Z</dcterms:modified>
</cp:coreProperties>
</file>